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74" r:id="rId4"/>
    <p:sldId id="275" r:id="rId5"/>
    <p:sldId id="276" r:id="rId6"/>
    <p:sldId id="256" r:id="rId7"/>
    <p:sldId id="269" r:id="rId8"/>
    <p:sldId id="270" r:id="rId9"/>
    <p:sldId id="263" r:id="rId10"/>
    <p:sldId id="259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824" y="-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3/7/17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biblegateway.com/passage/?search=Proverbs+25:13&amp;version=MS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Relationship Id="rId3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sandiegosurfingschool.com/blogs/san-diego-surfing-school/93062150-type-of-surf-boards" TargetMode="External"/><Relationship Id="rId3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H4wQ7qavzfc" TargetMode="External"/><Relationship Id="rId3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033" y="4807598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BEST FIT FRIENDS</a:t>
            </a:r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81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533684"/>
            <a:ext cx="7583487" cy="104438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Checklist for a GOOD </a:t>
            </a:r>
            <a:r>
              <a:rPr lang="en-US" sz="4000" b="1" dirty="0" smtClean="0">
                <a:solidFill>
                  <a:srgbClr val="FF0000"/>
                </a:solidFill>
              </a:rPr>
              <a:t>FRIEND</a:t>
            </a:r>
            <a:br>
              <a:rPr lang="en-US" sz="4000" b="1" dirty="0" smtClean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>Philippians 4:8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4835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196935"/>
              </p:ext>
            </p:extLst>
          </p:nvPr>
        </p:nvGraphicFramePr>
        <p:xfrm>
          <a:off x="779460" y="1828796"/>
          <a:ext cx="7759855" cy="448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5753"/>
                <a:gridCol w="1258189"/>
                <a:gridCol w="1551971"/>
                <a:gridCol w="1551971"/>
                <a:gridCol w="1551971"/>
              </a:tblGrid>
              <a:tr h="4920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FRIEND 4</a:t>
                      </a:r>
                      <a:endParaRPr lang="en-US" dirty="0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TRUE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NOBEL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RIGHT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PURE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LOVELY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ADMIRABLE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EXCELLENT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98928">
                <a:tc>
                  <a:txBody>
                    <a:bodyPr/>
                    <a:lstStyle/>
                    <a:p>
                      <a:r>
                        <a:rPr lang="en-US" dirty="0" smtClean="0"/>
                        <a:t>PRASIEWORTHY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041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Checklist for a GOOD FRIEND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483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b="1" u="sng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Ephesians 4:</a:t>
            </a:r>
            <a:r>
              <a:rPr lang="en-AU" sz="36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29</a:t>
            </a:r>
            <a:endParaRPr lang="en-US" sz="3600" b="1" u="sng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AU" sz="3200" dirty="0" smtClean="0"/>
              <a:t>Watch </a:t>
            </a:r>
            <a:r>
              <a:rPr lang="en-AU" sz="3200" dirty="0"/>
              <a:t>the way you talk. Let nothing foul or dirty come out of your </a:t>
            </a:r>
            <a:r>
              <a:rPr lang="en-AU" sz="3200" b="1" dirty="0"/>
              <a:t>mouth</a:t>
            </a:r>
            <a:r>
              <a:rPr lang="en-AU" sz="3200" dirty="0"/>
              <a:t>. Say only what helps, each word a </a:t>
            </a:r>
            <a:r>
              <a:rPr lang="en-AU" sz="3200" dirty="0" smtClean="0"/>
              <a:t>gift.</a:t>
            </a:r>
          </a:p>
          <a:p>
            <a:pPr marL="0" indent="0">
              <a:buNone/>
            </a:pPr>
            <a:r>
              <a:rPr lang="en-AU" sz="3600" b="1" u="sng" dirty="0" smtClean="0">
                <a:hlinkClick r:id="rId2"/>
              </a:rPr>
              <a:t>Proverbs </a:t>
            </a:r>
            <a:r>
              <a:rPr lang="en-AU" sz="3600" b="1" u="sng" dirty="0">
                <a:hlinkClick r:id="rId2"/>
              </a:rPr>
              <a:t>25:</a:t>
            </a:r>
            <a:r>
              <a:rPr lang="en-AU" sz="3600" b="1" u="sng" dirty="0" smtClean="0">
                <a:hlinkClick r:id="rId2"/>
              </a:rPr>
              <a:t>13</a:t>
            </a:r>
            <a:r>
              <a:rPr lang="en-AU" sz="3600" b="1" u="sng" dirty="0" smtClean="0"/>
              <a:t> </a:t>
            </a:r>
            <a:endParaRPr lang="en-AU" sz="3600" b="1" u="sng" dirty="0"/>
          </a:p>
          <a:p>
            <a:pPr marL="0" indent="0">
              <a:buNone/>
            </a:pPr>
            <a:r>
              <a:rPr lang="en-AU" sz="2800" dirty="0" smtClean="0"/>
              <a:t>Reliable</a:t>
            </a:r>
            <a:r>
              <a:rPr lang="en-AU" sz="2800" dirty="0"/>
              <a:t> </a:t>
            </a:r>
            <a:r>
              <a:rPr lang="en-AU" sz="2800" b="1" dirty="0"/>
              <a:t>friends</a:t>
            </a:r>
            <a:r>
              <a:rPr lang="en-AU" sz="2800" dirty="0"/>
              <a:t> who do what they say are like cool drinks in sweltering heat—refreshing!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65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033" y="4807598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4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033" y="4807598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3" y="348820"/>
            <a:ext cx="3790244" cy="61924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277" y="348820"/>
            <a:ext cx="4409768" cy="619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9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033" y="4807598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4" y="427703"/>
            <a:ext cx="4076700" cy="60615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523" y="427702"/>
            <a:ext cx="4483509" cy="606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3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033" y="4807598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2" y="501445"/>
            <a:ext cx="7924801" cy="600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3265" y="2639585"/>
            <a:ext cx="7924800" cy="2785181"/>
          </a:xfrm>
        </p:spPr>
        <p:txBody>
          <a:bodyPr/>
          <a:lstStyle/>
          <a:p>
            <a:pPr algn="ctr"/>
            <a:r>
              <a:rPr lang="en-US" sz="11500" b="1" dirty="0" smtClean="0">
                <a:solidFill>
                  <a:srgbClr val="FF0000"/>
                </a:solidFill>
              </a:rPr>
              <a:t>FRIENDS</a:t>
            </a:r>
            <a:r>
              <a:rPr lang="en-US" sz="11500" b="1" dirty="0" smtClean="0">
                <a:solidFill>
                  <a:srgbClr val="FF0000"/>
                </a:solidFill>
              </a:rPr>
              <a:t/>
            </a:r>
            <a:br>
              <a:rPr lang="en-US" sz="11500" b="1" dirty="0" smtClean="0">
                <a:solidFill>
                  <a:srgbClr val="FF0000"/>
                </a:solidFill>
              </a:rPr>
            </a:br>
            <a:r>
              <a:rPr lang="en-US" sz="11500" b="1" dirty="0" smtClean="0">
                <a:solidFill>
                  <a:srgbClr val="FF0000"/>
                </a:solidFill>
              </a:rPr>
              <a:t> are like</a:t>
            </a:r>
            <a:r>
              <a:rPr lang="is-IS" sz="11500" b="1" dirty="0" smtClean="0">
                <a:solidFill>
                  <a:srgbClr val="FF0000"/>
                </a:solidFill>
              </a:rPr>
              <a:t>…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00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2258" y="4439264"/>
            <a:ext cx="7924800" cy="2076882"/>
          </a:xfrm>
        </p:spPr>
        <p:txBody>
          <a:bodyPr/>
          <a:lstStyle/>
          <a:p>
            <a:pPr algn="ctr"/>
            <a:r>
              <a:rPr lang="en-US" sz="9600" b="1" dirty="0" smtClean="0">
                <a:solidFill>
                  <a:srgbClr val="FF0000"/>
                </a:solidFill>
              </a:rPr>
              <a:t/>
            </a:r>
            <a:br>
              <a:rPr lang="en-US" sz="9600" b="1" dirty="0" smtClean="0">
                <a:solidFill>
                  <a:srgbClr val="FF0000"/>
                </a:solidFill>
              </a:rPr>
            </a:br>
            <a:r>
              <a:rPr lang="en-US" sz="9600" b="1" dirty="0">
                <a:solidFill>
                  <a:srgbClr val="FF0000"/>
                </a:solidFill>
              </a:rPr>
              <a:t/>
            </a:r>
            <a:br>
              <a:rPr lang="en-US" sz="9600" b="1" dirty="0">
                <a:solidFill>
                  <a:srgbClr val="FF000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SURFBOARDS</a:t>
            </a:r>
            <a:r>
              <a:rPr lang="en-US" sz="11500" b="1" smtClean="0">
                <a:solidFill>
                  <a:srgbClr val="FF0000"/>
                </a:solidFill>
              </a:rPr>
              <a:t/>
            </a:r>
            <a:br>
              <a:rPr lang="en-US" sz="11500" b="1" smtClean="0">
                <a:solidFill>
                  <a:srgbClr val="FF0000"/>
                </a:solidFill>
              </a:rPr>
            </a:br>
            <a:r>
              <a:rPr lang="en-US" sz="5400" dirty="0"/>
              <a:t>Y</a:t>
            </a:r>
            <a:r>
              <a:rPr lang="en-US" sz="5400" smtClean="0"/>
              <a:t>our </a:t>
            </a:r>
            <a:r>
              <a:rPr lang="en-US" sz="5400" dirty="0"/>
              <a:t>skill </a:t>
            </a:r>
            <a:r>
              <a:rPr lang="en-US" sz="5400" dirty="0" smtClean="0"/>
              <a:t>level</a:t>
            </a:r>
            <a:r>
              <a:rPr lang="en-US" sz="5400" smtClean="0"/>
              <a:t/>
            </a:r>
            <a:br>
              <a:rPr lang="en-US" sz="5400" smtClean="0"/>
            </a:br>
            <a:r>
              <a:rPr lang="en-US" sz="5400" smtClean="0"/>
              <a:t>Types </a:t>
            </a:r>
            <a:r>
              <a:rPr lang="en-US" sz="5400" dirty="0"/>
              <a:t>of waves you </a:t>
            </a:r>
            <a:r>
              <a:rPr lang="en-US" sz="5400" smtClean="0"/>
              <a:t>surf Which </a:t>
            </a:r>
            <a:r>
              <a:rPr lang="en-US" sz="5400" dirty="0"/>
              <a:t>areas </a:t>
            </a:r>
            <a:r>
              <a:rPr lang="en-US" sz="5400"/>
              <a:t>you </a:t>
            </a:r>
            <a:r>
              <a:rPr lang="en-US" sz="5400" smtClean="0"/>
              <a:t>ride </a:t>
            </a:r>
            <a:r>
              <a:rPr lang="en-US" sz="6000" b="1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44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2258" y="4439264"/>
            <a:ext cx="7924800" cy="2076882"/>
          </a:xfrm>
        </p:spPr>
        <p:txBody>
          <a:bodyPr/>
          <a:lstStyle/>
          <a:p>
            <a:pPr algn="ctr"/>
            <a:endParaRPr lang="en-US" dirty="0"/>
          </a:p>
        </p:txBody>
      </p:sp>
      <p:pic>
        <p:nvPicPr>
          <p:cNvPr id="3" name="Picture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20" y="460886"/>
            <a:ext cx="8406800" cy="605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5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822" y="5429182"/>
            <a:ext cx="7583487" cy="673220"/>
          </a:xfrm>
        </p:spPr>
        <p:txBody>
          <a:bodyPr/>
          <a:lstStyle/>
          <a:p>
            <a:r>
              <a:rPr lang="en-US" sz="11500" dirty="0" smtClean="0"/>
              <a:t>        </a:t>
            </a:r>
            <a:br>
              <a:rPr lang="en-US" sz="11500" dirty="0" smtClean="0"/>
            </a:br>
            <a:r>
              <a:rPr lang="en-US" sz="11500" dirty="0"/>
              <a:t/>
            </a:r>
            <a:br>
              <a:rPr lang="en-US" sz="11500" dirty="0"/>
            </a:br>
            <a:r>
              <a:rPr lang="en-US" sz="11500" dirty="0" smtClean="0">
                <a:solidFill>
                  <a:srgbClr val="FF0000"/>
                </a:solidFill>
              </a:rPr>
              <a:t>WAVES</a:t>
            </a:r>
            <a:r>
              <a:rPr lang="en-US" sz="11500" dirty="0" smtClean="0"/>
              <a:t/>
            </a:r>
            <a:br>
              <a:rPr lang="en-US" sz="11500" dirty="0" smtClean="0"/>
            </a:br>
            <a:r>
              <a:rPr lang="en-US" sz="5400" dirty="0" smtClean="0"/>
              <a:t>Awesome    </a:t>
            </a:r>
            <a:br>
              <a:rPr lang="en-US" sz="5400" dirty="0" smtClean="0"/>
            </a:br>
            <a:r>
              <a:rPr lang="en-US" sz="5400" dirty="0" smtClean="0"/>
              <a:t>Okay</a:t>
            </a:r>
            <a:br>
              <a:rPr lang="en-US" sz="5400" dirty="0" smtClean="0"/>
            </a:br>
            <a:r>
              <a:rPr lang="en-US" sz="5400" dirty="0" smtClean="0"/>
              <a:t>Sometimes </a:t>
            </a:r>
            <a:br>
              <a:rPr lang="en-US" sz="5400" dirty="0" smtClean="0"/>
            </a:br>
            <a:r>
              <a:rPr lang="en-US" sz="5400" dirty="0" smtClean="0"/>
              <a:t>Stay away from</a:t>
            </a:r>
            <a:r>
              <a:rPr lang="en-US" sz="2800" dirty="0" smtClean="0"/>
              <a:t> </a:t>
            </a:r>
            <a:r>
              <a:rPr lang="en-US" sz="8800" dirty="0" smtClean="0"/>
              <a:t/>
            </a:r>
            <a:br>
              <a:rPr lang="en-US" sz="8800" dirty="0" smtClean="0"/>
            </a:br>
            <a:r>
              <a:rPr lang="en-US" sz="5400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823" y="2649070"/>
            <a:ext cx="7583487" cy="420893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961" y="1799305"/>
            <a:ext cx="3804902" cy="249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7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3420</TotalTime>
  <Words>48</Words>
  <Application>Microsoft Macintosh PowerPoint</Application>
  <PresentationFormat>On-screen Show (4:3)</PresentationFormat>
  <Paragraphs>30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Trebuchet MS</vt:lpstr>
      <vt:lpstr>Wingdings 2</vt:lpstr>
      <vt:lpstr>Revolution</vt:lpstr>
      <vt:lpstr>BEST FIT FRIENDS     </vt:lpstr>
      <vt:lpstr>     </vt:lpstr>
      <vt:lpstr>     </vt:lpstr>
      <vt:lpstr>     </vt:lpstr>
      <vt:lpstr>     </vt:lpstr>
      <vt:lpstr>FRIENDS  are like…   </vt:lpstr>
      <vt:lpstr>  SURFBOARDS Your skill level Types of waves you surf Which areas you ride     </vt:lpstr>
      <vt:lpstr>PowerPoint Presentation</vt:lpstr>
      <vt:lpstr>          WAVES Awesome     Okay Sometimes  Stay away from   </vt:lpstr>
      <vt:lpstr>Checklist for a GOOD FRIEND Philippians 4:8</vt:lpstr>
      <vt:lpstr>Checklist for a GOOD FRIEND</vt:lpstr>
    </vt:vector>
  </TitlesOfParts>
  <Company>Glasshouse Country Christian College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Surfing and Friends </dc:title>
  <dc:creator>Glasshouse Country Christian College</dc:creator>
  <cp:lastModifiedBy>Microsoft Office User</cp:lastModifiedBy>
  <cp:revision>19</cp:revision>
  <dcterms:created xsi:type="dcterms:W3CDTF">2017-03-03T02:00:00Z</dcterms:created>
  <dcterms:modified xsi:type="dcterms:W3CDTF">2017-03-07T11:10:14Z</dcterms:modified>
</cp:coreProperties>
</file>